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97" d="100"/>
          <a:sy n="97" d="100"/>
        </p:scale>
        <p:origin x="3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F61F-5D27-4201-97C1-EF9A8BB995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6BB39-E278-41A1-A56C-ACF415508C8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, letter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letter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tter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PUSARLA TARUN VAMSI - [CB.EN.U4CSE20450]</dc:creator>
  <cp:lastModifiedBy>HP</cp:lastModifiedBy>
  <cp:revision>2</cp:revision>
  <dcterms:created xsi:type="dcterms:W3CDTF">2021-12-21T06:39:00Z</dcterms:created>
  <dcterms:modified xsi:type="dcterms:W3CDTF">2022-01-16T05:46:30Z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772EFC77DBB34E838BFBD0F63C7E74F1</vt:lpwstr>
  </property>
  <property fmtid="{D5CDD505-2E9C-101B-9397-08002B2CF9AE}" pid="3" name="KSOProductBuildVer">
    <vt:lpwstr>1033-11.2.0.10307</vt:lpwstr>
  </property>
</Properties>
</file>